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4" r:id="rId4"/>
    <p:sldId id="282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Lean, Elizabeth : LOP-BDP" initials="ME:L" lastIdx="1" clrIdx="0">
    <p:extLst>
      <p:ext uri="{19B8F6BF-5375-455C-9EA6-DF929625EA0E}">
        <p15:presenceInfo xmlns:p15="http://schemas.microsoft.com/office/powerpoint/2012/main" userId="S::elizabeth.maclean@parl.gc.ca::3f1ad3b3-b8b2-457f-9eac-7ad66136c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B95"/>
    <a:srgbClr val="D86AAE"/>
    <a:srgbClr val="9C499C"/>
    <a:srgbClr val="CE3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0"/>
    <p:restoredTop sz="94697"/>
  </p:normalViewPr>
  <p:slideViewPr>
    <p:cSldViewPr snapToGrid="0" snapToObjects="1">
      <p:cViewPr varScale="1">
        <p:scale>
          <a:sx n="62" d="100"/>
          <a:sy n="62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6184-3271-3940-8EB2-E3A3CFE74E7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15F8-F367-484F-9608-8163C181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15F8-F367-484F-9608-8163C181B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Ei7l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Centre Block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8A93D-F7AE-47E1-AA21-787BEB78EF97}"/>
              </a:ext>
            </a:extLst>
          </p:cNvPr>
          <p:cNvSpPr txBox="1">
            <a:spLocks/>
          </p:cNvSpPr>
          <p:nvPr/>
        </p:nvSpPr>
        <p:spPr>
          <a:xfrm>
            <a:off x="6660972" y="1690688"/>
            <a:ext cx="5241178" cy="432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makes this building an important place?</a:t>
            </a:r>
          </a:p>
          <a:p>
            <a:pPr marL="0" indent="0">
              <a:buNone/>
            </a:pPr>
            <a:endParaRPr lang="en-CA" sz="2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may want to think about…</a:t>
            </a:r>
          </a:p>
          <a:p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was Centre Block built?</a:t>
            </a:r>
          </a:p>
          <a:p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kind of work happens in this building?</a:t>
            </a:r>
          </a:p>
          <a:p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works here?</a:t>
            </a:r>
          </a:p>
          <a:p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does the building symbolize to people?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DA626-B344-4119-A660-AE0CE586A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5583748" cy="377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78363-E2DA-450E-98A7-0219000594E2}"/>
              </a:ext>
            </a:extLst>
          </p:cNvPr>
          <p:cNvSpPr txBox="1"/>
          <p:nvPr/>
        </p:nvSpPr>
        <p:spPr>
          <a:xfrm>
            <a:off x="803318" y="5490122"/>
            <a:ext cx="472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Library of Parliament | Jonathan Harrington</a:t>
            </a:r>
          </a:p>
          <a:p>
            <a:endParaRPr lang="en-CA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Parliament in 360°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382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These are the places you will visit in Centre Block.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14C9B-E1A0-4B82-A838-7CFAD821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41" y="2048614"/>
            <a:ext cx="7782758" cy="41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Start your 360° video experience!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C2BD4D1-CA74-47B9-A74E-CC974F242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4412"/>
              </p:ext>
            </p:extLst>
          </p:nvPr>
        </p:nvGraphicFramePr>
        <p:xfrm>
          <a:off x="526942" y="1690688"/>
          <a:ext cx="11391252" cy="4038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97084">
                  <a:extLst>
                    <a:ext uri="{9D8B030D-6E8A-4147-A177-3AD203B41FA5}">
                      <a16:colId xmlns:a16="http://schemas.microsoft.com/office/drawing/2014/main" val="2491366690"/>
                    </a:ext>
                  </a:extLst>
                </a:gridCol>
                <a:gridCol w="3797084">
                  <a:extLst>
                    <a:ext uri="{9D8B030D-6E8A-4147-A177-3AD203B41FA5}">
                      <a16:colId xmlns:a16="http://schemas.microsoft.com/office/drawing/2014/main" val="3652010449"/>
                    </a:ext>
                  </a:extLst>
                </a:gridCol>
                <a:gridCol w="3797084">
                  <a:extLst>
                    <a:ext uri="{9D8B030D-6E8A-4147-A177-3AD203B41FA5}">
                      <a16:colId xmlns:a16="http://schemas.microsoft.com/office/drawing/2014/main" val="3654391676"/>
                    </a:ext>
                  </a:extLst>
                </a:gridCol>
              </a:tblGrid>
              <a:tr h="5928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Option 1: Individual viewing</a:t>
                      </a:r>
                    </a:p>
                  </a:txBody>
                  <a:tcPr>
                    <a:solidFill>
                      <a:srgbClr val="CC3B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Option 2: Class viewing</a:t>
                      </a:r>
                    </a:p>
                  </a:txBody>
                  <a:tcPr>
                    <a:solidFill>
                      <a:srgbClr val="CC3B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Option 3: Mobile VR headset viewing</a:t>
                      </a:r>
                    </a:p>
                  </a:txBody>
                  <a:tcPr>
                    <a:solidFill>
                      <a:srgbClr val="CC3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26916"/>
                  </a:ext>
                </a:extLst>
              </a:tr>
              <a:tr h="3218355"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Open the link on your device: 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hlinkClick r:id="rId3"/>
                        </a:rPr>
                        <a:t>https://bit.ly/2Ei7lce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Plug in your headphones </a:t>
                      </a:r>
                      <a:b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</a:b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(if available)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Make the video full screen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If you are on a tablet or phone, move the device or drag the image to look around the spaces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If you are on a computer, click and drag to look around the spaces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Open the link (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hlinkClick r:id="rId3"/>
                        </a:rPr>
                        <a:t>https://bit.ly/2Ei7lce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 on your device and make the video full screen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Make sure your speakers </a:t>
                      </a:r>
                      <a:b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</a:b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are on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Click and drag to look around the spaces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CA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Open the link on your smartphone: 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hlinkClick r:id="rId3"/>
                        </a:rPr>
                        <a:t>https://bit.ly/2Ei7lce</a:t>
                      </a: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Make the video full screen 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Press the        button in the corner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Place the phone inside the headset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Plug in your headphones </a:t>
                      </a:r>
                      <a:b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</a:b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(if available)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CA" sz="16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Hold the headset to your eyes like binoculars. Move your head to look around the spaces.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338061"/>
                  </a:ext>
                </a:extLst>
              </a:tr>
            </a:tbl>
          </a:graphicData>
        </a:graphic>
      </p:graphicFrame>
      <p:pic>
        <p:nvPicPr>
          <p:cNvPr id="13" name="Picture 12" descr="C:\Users\fordj\AppData\Local\Microsoft\Windows\INetCache\Content.MSO\66C8F6F5.tmp">
            <a:extLst>
              <a:ext uri="{FF2B5EF4-FFF2-40B4-BE49-F238E27FC236}">
                <a16:creationId xmlns:a16="http://schemas.microsoft.com/office/drawing/2014/main" id="{C77794DE-4A6B-486B-9D85-76EB3131556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 r="4167" b="20731"/>
          <a:stretch/>
        </p:blipFill>
        <p:spPr bwMode="auto">
          <a:xfrm>
            <a:off x="9594966" y="3233707"/>
            <a:ext cx="370442" cy="225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45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32742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latin typeface="Favorit Std" charset="0"/>
                <a:ea typeface="Favorit Std" charset="0"/>
                <a:cs typeface="Favorit Std" charset="0"/>
              </a:rPr>
              <a:t>What did you experience in the different rooms of Centre Block?</a:t>
            </a:r>
            <a:endParaRPr lang="en-US" sz="3600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3FB3B2-CB01-4CF0-9363-FE7FAC4A4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124948"/>
              </p:ext>
            </p:extLst>
          </p:nvPr>
        </p:nvGraphicFramePr>
        <p:xfrm>
          <a:off x="838200" y="1582019"/>
          <a:ext cx="10515599" cy="4426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7295">
                  <a:extLst>
                    <a:ext uri="{9D8B030D-6E8A-4147-A177-3AD203B41FA5}">
                      <a16:colId xmlns:a16="http://schemas.microsoft.com/office/drawing/2014/main" val="2284798346"/>
                    </a:ext>
                  </a:extLst>
                </a:gridCol>
                <a:gridCol w="2832768">
                  <a:extLst>
                    <a:ext uri="{9D8B030D-6E8A-4147-A177-3AD203B41FA5}">
                      <a16:colId xmlns:a16="http://schemas.microsoft.com/office/drawing/2014/main" val="1620940994"/>
                    </a:ext>
                  </a:extLst>
                </a:gridCol>
                <a:gridCol w="2832768">
                  <a:extLst>
                    <a:ext uri="{9D8B030D-6E8A-4147-A177-3AD203B41FA5}">
                      <a16:colId xmlns:a16="http://schemas.microsoft.com/office/drawing/2014/main" val="3786457417"/>
                    </a:ext>
                  </a:extLst>
                </a:gridCol>
                <a:gridCol w="2832768">
                  <a:extLst>
                    <a:ext uri="{9D8B030D-6E8A-4147-A177-3AD203B41FA5}">
                      <a16:colId xmlns:a16="http://schemas.microsoft.com/office/drawing/2014/main" val="713440171"/>
                    </a:ext>
                  </a:extLst>
                </a:gridCol>
              </a:tblGrid>
              <a:tr h="294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b="1" dirty="0">
                          <a:solidFill>
                            <a:schemeClr val="bg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Space</a:t>
                      </a:r>
                    </a:p>
                  </a:txBody>
                  <a:tcPr marL="68580" marR="68580" marT="0" marB="0">
                    <a:solidFill>
                      <a:srgbClr val="CC3B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b="1" dirty="0">
                          <a:solidFill>
                            <a:schemeClr val="bg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See</a:t>
                      </a:r>
                    </a:p>
                  </a:txBody>
                  <a:tcPr marL="68580" marR="68580" marT="0" marB="0">
                    <a:solidFill>
                      <a:srgbClr val="CC3B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b="1" dirty="0">
                          <a:solidFill>
                            <a:schemeClr val="bg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Hear</a:t>
                      </a:r>
                    </a:p>
                  </a:txBody>
                  <a:tcPr marL="68580" marR="68580" marT="0" marB="0">
                    <a:solidFill>
                      <a:srgbClr val="CC3B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b="1" dirty="0">
                          <a:solidFill>
                            <a:schemeClr val="bg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Learn</a:t>
                      </a:r>
                    </a:p>
                  </a:txBody>
                  <a:tcPr marL="68580" marR="68580" marT="0" marB="0">
                    <a:solidFill>
                      <a:srgbClr val="CC3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05008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Confederation Hall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718845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House of Commons Foyer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962837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House of Commons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093392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Library of Parliament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988919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Senate Foyer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52604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Senate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777089"/>
                  </a:ext>
                </a:extLst>
              </a:tr>
              <a:tr h="571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Peace Tower</a:t>
                      </a:r>
                      <a:endParaRPr lang="en-CA" sz="1900" b="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9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57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3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202</Words>
  <Application>Microsoft Office PowerPoint</Application>
  <PresentationFormat>Widescreen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Favorit Std</vt:lpstr>
      <vt:lpstr>Open Sans Extrabold</vt:lpstr>
      <vt:lpstr>Open Sans Light</vt:lpstr>
      <vt:lpstr>Office Theme</vt:lpstr>
      <vt:lpstr>PowerPoint Presentation</vt:lpstr>
      <vt:lpstr>Centre Block</vt:lpstr>
      <vt:lpstr>Parliament in 360°</vt:lpstr>
      <vt:lpstr>Start your 360° video experience!</vt:lpstr>
      <vt:lpstr>What did you experience in the different rooms of Centre Block?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Veilleux</dc:creator>
  <cp:lastModifiedBy>Ford, Jennifer : LOP-BDP</cp:lastModifiedBy>
  <cp:revision>84</cp:revision>
  <dcterms:created xsi:type="dcterms:W3CDTF">2019-11-29T15:35:12Z</dcterms:created>
  <dcterms:modified xsi:type="dcterms:W3CDTF">2020-09-21T21:07:17Z</dcterms:modified>
</cp:coreProperties>
</file>