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76" r:id="rId5"/>
    <p:sldId id="272" r:id="rId6"/>
    <p:sldId id="277" r:id="rId7"/>
    <p:sldId id="274" r:id="rId8"/>
    <p:sldId id="278" r:id="rId9"/>
    <p:sldId id="275" r:id="rId10"/>
    <p:sldId id="279" r:id="rId11"/>
    <p:sldId id="280" r:id="rId12"/>
    <p:sldId id="284" r:id="rId13"/>
    <p:sldId id="282" r:id="rId14"/>
    <p:sldId id="281" r:id="rId15"/>
    <p:sldId id="28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Lean, Elizabeth : LOP-BDP" initials="ME:L" lastIdx="1" clrIdx="0">
    <p:extLst>
      <p:ext uri="{19B8F6BF-5375-455C-9EA6-DF929625EA0E}">
        <p15:presenceInfo xmlns:p15="http://schemas.microsoft.com/office/powerpoint/2012/main" userId="S::elizabeth.maclean@parl.gc.ca::3f1ad3b3-b8b2-457f-9eac-7ad66136ce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6184-3271-3940-8EB2-E3A3CFE74E7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F15F8-F367-484F-9608-8163C181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15F8-F367-484F-9608-8163C181B1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30C3-F056-2B4C-975F-275A17F4394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cdn.oculus.com/sr/oculusgo-warning-englis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Library of Parliament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5057C1-753B-416D-B444-9E012807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55157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Open Sans Light" charset="0"/>
                <a:ea typeface="Open Sans Light" charset="0"/>
                <a:cs typeface="Open Sans Light" charset="0"/>
              </a:rPr>
              <a:t>What did you notice about the picture? </a:t>
            </a:r>
          </a:p>
          <a:p>
            <a:pPr marL="0" indent="0">
              <a:buNone/>
            </a:pP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is the person in the statue holding?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name appears on the statue base?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could you see behind the statue? </a:t>
            </a:r>
          </a:p>
          <a:p>
            <a:pPr marL="0" indent="0">
              <a:buNone/>
            </a:pP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What can you hear around you?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  <a:t>Close your eyes and listen carefully. </a:t>
            </a:r>
            <a:b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</a:br>
            <a:b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  <a:t>What sounds can you hear from the school or outside?</a:t>
            </a:r>
            <a:endParaRPr lang="en-US" sz="3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Parliament in virtual reality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382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These are the places you will visit in Centre Block.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14C9B-E1A0-4B82-A838-7CFAD821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41" y="2048614"/>
            <a:ext cx="7782758" cy="41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VR health and safety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  <a:t>Please review the VR headset </a:t>
            </a:r>
            <a:b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CA" sz="3200" dirty="0">
                <a:latin typeface="Open Sans Light" charset="0"/>
                <a:ea typeface="Open Sans Light" charset="0"/>
                <a:cs typeface="Open Sans Light" charset="0"/>
                <a:hlinkClick r:id="rId3"/>
              </a:rPr>
              <a:t>healthy and safety guidelines</a:t>
            </a:r>
            <a: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b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  <a:t>before you start.</a:t>
            </a:r>
            <a:endParaRPr lang="en-US" sz="3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VR health and safety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098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Please remember to:</a:t>
            </a:r>
            <a:b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</a:br>
            <a:endParaRPr lang="en-CA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>
              <a:buNone/>
            </a:pP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1. Always wear the hygiene mask.</a:t>
            </a:r>
          </a:p>
          <a:p>
            <a:pPr marL="0" indent="0">
              <a:buNone/>
            </a:pP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2. </a:t>
            </a:r>
            <a:r>
              <a:rPr lang="en-CA" sz="2000">
                <a:latin typeface="Open Sans Light" charset="0"/>
                <a:ea typeface="Open Sans Light" charset="0"/>
                <a:cs typeface="Open Sans Light" charset="0"/>
              </a:rPr>
              <a:t>Avoid touching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the headset lenses.</a:t>
            </a:r>
          </a:p>
          <a:p>
            <a:pPr marL="0" indent="0">
              <a:buNone/>
            </a:pP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3. Put the controller string around your wrist. </a:t>
            </a:r>
          </a:p>
          <a:p>
            <a:pPr marL="0" indent="0">
              <a:buNone/>
            </a:pP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4. Put on and take off the headset with both hands. </a:t>
            </a:r>
          </a:p>
          <a:p>
            <a:pPr marL="0" indent="0">
              <a:buNone/>
            </a:pP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5. Stay seated throughout the experience.</a:t>
            </a:r>
          </a:p>
          <a:p>
            <a:pPr marL="0" indent="0">
              <a:buNone/>
            </a:pP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6. Avoid reaching out or making contact with other students while wearing a headset.</a:t>
            </a:r>
          </a:p>
        </p:txBody>
      </p:sp>
    </p:spTree>
    <p:extLst>
      <p:ext uri="{BB962C8B-B14F-4D97-AF65-F5344CB8AC3E}">
        <p14:creationId xmlns:p14="http://schemas.microsoft.com/office/powerpoint/2010/main" val="11470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How to set up your headset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18" y="1658593"/>
            <a:ext cx="5225763" cy="444036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Hold down the power button to turn on the headset.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Put on the hygiene mask. If you wear glasses, remove them, put on the hygiene mask, then put your glasses back on.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Put on the headset. Adjust the Velcro straps at the top and sides if it feels uncomfortable.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Use the controller trigger to select “Library” from the menu bar.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Select the </a:t>
            </a:r>
            <a:r>
              <a:rPr lang="en-CA" sz="1800" b="1" dirty="0">
                <a:latin typeface="Open Sans Light" charset="0"/>
                <a:ea typeface="Open Sans Light" charset="0"/>
                <a:cs typeface="Open Sans Light" charset="0"/>
              </a:rPr>
              <a:t>Parliament – </a:t>
            </a:r>
            <a:r>
              <a:rPr lang="en-CA" sz="1800" b="1" dirty="0" err="1">
                <a:latin typeface="Open Sans Light" charset="0"/>
                <a:ea typeface="Open Sans Light" charset="0"/>
                <a:cs typeface="Open Sans Light" charset="0"/>
              </a:rPr>
              <a:t>Parlement</a:t>
            </a: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 application. 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Place the controller back on the desk.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422" y="1658593"/>
            <a:ext cx="5402816" cy="2613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B7DAE-32C3-4155-A0DA-A7042A78E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348" y="4457612"/>
            <a:ext cx="5029074" cy="12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How to shut down your headset</a:t>
            </a:r>
            <a:r>
              <a:rPr lang="en-US" b="1" dirty="0">
                <a:effectLst/>
                <a:latin typeface="Favorit Std" charset="0"/>
                <a:ea typeface="Favorit Std" charset="0"/>
                <a:cs typeface="Favorit Std" charset="0"/>
              </a:rPr>
              <a:t> 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89118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Hold down the power button.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sz="1800" dirty="0">
                <a:latin typeface="Open Sans Light" charset="0"/>
                <a:ea typeface="Open Sans Light" charset="0"/>
                <a:cs typeface="Open Sans Light" charset="0"/>
              </a:rPr>
              <a:t>Use the controller trigger to select “Power Off” from the shutdown menu.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648" y="2637842"/>
            <a:ext cx="6770704" cy="32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Get ready for VR!</a:t>
            </a:r>
            <a:r>
              <a:rPr lang="en-US" b="1" dirty="0">
                <a:effectLst/>
                <a:latin typeface="Favorit Std" charset="0"/>
                <a:ea typeface="Favorit Std" charset="0"/>
                <a:cs typeface="Favorit Std" charset="0"/>
              </a:rPr>
              <a:t> 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0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3200" dirty="0">
                <a:latin typeface="Open Sans Light" charset="0"/>
                <a:ea typeface="Open Sans Light" charset="0"/>
                <a:cs typeface="Open Sans Light" charset="0"/>
              </a:rPr>
              <a:t>How many details can you remember about these photos? </a:t>
            </a:r>
            <a:endParaRPr lang="en-US" sz="3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Peace Tower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D74F7C-42AD-4016-8808-F483B4C6C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948" y="1471680"/>
            <a:ext cx="6732104" cy="447613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DDDAA4-0113-48EC-BC6E-475B705F3DF5}"/>
              </a:ext>
            </a:extLst>
          </p:cNvPr>
          <p:cNvSpPr txBox="1"/>
          <p:nvPr/>
        </p:nvSpPr>
        <p:spPr>
          <a:xfrm>
            <a:off x="2729948" y="5956403"/>
            <a:ext cx="472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Library of Parliament | Roy Grogan</a:t>
            </a:r>
          </a:p>
          <a:p>
            <a:endParaRPr lang="en-CA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Peace Tower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5057C1-753B-416D-B444-9E012807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55157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Open Sans Light" charset="0"/>
                <a:ea typeface="Open Sans Light" charset="0"/>
                <a:cs typeface="Open Sans Light" charset="0"/>
              </a:rPr>
              <a:t>What did you notice about the picture? </a:t>
            </a:r>
          </a:p>
          <a:p>
            <a:pPr marL="0" indent="0">
              <a:buNone/>
            </a:pP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time is the clock showing?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colour is the roof?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patterns or carvings did you see on the tower?</a:t>
            </a:r>
          </a:p>
          <a:p>
            <a:pPr marL="0" indent="0">
              <a:buNone/>
            </a:pP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Senate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DDAA4-0113-48EC-BC6E-475B705F3DF5}"/>
              </a:ext>
            </a:extLst>
          </p:cNvPr>
          <p:cNvSpPr txBox="1"/>
          <p:nvPr/>
        </p:nvSpPr>
        <p:spPr>
          <a:xfrm rot="16200000">
            <a:off x="1717811" y="3538000"/>
            <a:ext cx="472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Library of Parliament</a:t>
            </a:r>
          </a:p>
          <a:p>
            <a:endParaRPr lang="en-CA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D77122-E173-42E2-A694-A24F8473E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179" y="1606023"/>
            <a:ext cx="5468933" cy="36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Senate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5057C1-753B-416D-B444-9E012807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55157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Open Sans Light" charset="0"/>
                <a:ea typeface="Open Sans Light" charset="0"/>
                <a:cs typeface="Open Sans Light" charset="0"/>
              </a:rPr>
              <a:t>What did you notice about the picture? </a:t>
            </a:r>
          </a:p>
          <a:p>
            <a:pPr marL="0" indent="0">
              <a:buNone/>
            </a:pP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How many different symbols are on the ceiling?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animals and plants do they show?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How many lights make up the chandelier?</a:t>
            </a:r>
          </a:p>
          <a:p>
            <a:pPr marL="0" indent="0">
              <a:buNone/>
            </a:pP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House of Commons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DDAA4-0113-48EC-BC6E-475B705F3DF5}"/>
              </a:ext>
            </a:extLst>
          </p:cNvPr>
          <p:cNvSpPr txBox="1"/>
          <p:nvPr/>
        </p:nvSpPr>
        <p:spPr>
          <a:xfrm>
            <a:off x="2981737" y="5844209"/>
            <a:ext cx="472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Library of Parliament | Roy Grogan</a:t>
            </a:r>
          </a:p>
          <a:p>
            <a:endParaRPr lang="en-CA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BDE522-6468-40BB-BEC1-5FEAA5F87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737" y="1587741"/>
            <a:ext cx="6532375" cy="4256468"/>
          </a:xfrm>
        </p:spPr>
      </p:pic>
    </p:spTree>
    <p:extLst>
      <p:ext uri="{BB962C8B-B14F-4D97-AF65-F5344CB8AC3E}">
        <p14:creationId xmlns:p14="http://schemas.microsoft.com/office/powerpoint/2010/main" val="2193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House of Commons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5057C1-753B-416D-B444-9E012807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9226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Open Sans Light" charset="0"/>
                <a:ea typeface="Open Sans Light" charset="0"/>
                <a:cs typeface="Open Sans Light" charset="0"/>
              </a:rPr>
              <a:t>What did you notice about the picture? </a:t>
            </a:r>
          </a:p>
          <a:p>
            <a:pPr marL="0" indent="0">
              <a:buNone/>
            </a:pP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How many stained-glass windows are there?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images and symbols did you see in the windows?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Open Sans Light" charset="0"/>
                <a:ea typeface="Open Sans Light" charset="0"/>
                <a:cs typeface="Open Sans Light" charset="0"/>
              </a:rPr>
              <a:t>What colour is the centre of the flowers?</a:t>
            </a:r>
          </a:p>
          <a:p>
            <a:pPr marL="0" indent="0">
              <a:buNone/>
            </a:pP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Library of Parliament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DDAA4-0113-48EC-BC6E-475B705F3DF5}"/>
              </a:ext>
            </a:extLst>
          </p:cNvPr>
          <p:cNvSpPr txBox="1"/>
          <p:nvPr/>
        </p:nvSpPr>
        <p:spPr>
          <a:xfrm rot="16200000">
            <a:off x="2390240" y="3716819"/>
            <a:ext cx="472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Library of Parliament | </a:t>
            </a:r>
            <a:r>
              <a:rPr lang="en-CA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Mone</a:t>
            </a:r>
            <a:r>
              <a:rPr lang="en-CA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Cheng</a:t>
            </a:r>
          </a:p>
          <a:p>
            <a:endParaRPr lang="en-CA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54CA3-168A-400B-B346-54792506C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491" y="1435753"/>
            <a:ext cx="2487018" cy="48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357</Words>
  <Application>Microsoft Office PowerPoint</Application>
  <PresentationFormat>Widescreen</PresentationFormat>
  <Paragraphs>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Favorit Std</vt:lpstr>
      <vt:lpstr>Open Sans Light</vt:lpstr>
      <vt:lpstr>Office Theme</vt:lpstr>
      <vt:lpstr>PowerPoint Presentation</vt:lpstr>
      <vt:lpstr>Get ready for VR! </vt:lpstr>
      <vt:lpstr>Peace Tower</vt:lpstr>
      <vt:lpstr>Peace Tower</vt:lpstr>
      <vt:lpstr>Senate</vt:lpstr>
      <vt:lpstr>Senate</vt:lpstr>
      <vt:lpstr>House of Commons</vt:lpstr>
      <vt:lpstr>House of Commons</vt:lpstr>
      <vt:lpstr>Library of Parliament</vt:lpstr>
      <vt:lpstr>Library of Parliament</vt:lpstr>
      <vt:lpstr>What can you hear around you?</vt:lpstr>
      <vt:lpstr>Parliament in virtual reality</vt:lpstr>
      <vt:lpstr>VR health and safety</vt:lpstr>
      <vt:lpstr>VR health and safety</vt:lpstr>
      <vt:lpstr>How to set up your headset</vt:lpstr>
      <vt:lpstr>How to shut down your headset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Veilleux</dc:creator>
  <cp:lastModifiedBy>Ford, Jennifer : LOP-BDP</cp:lastModifiedBy>
  <cp:revision>77</cp:revision>
  <dcterms:created xsi:type="dcterms:W3CDTF">2019-11-29T15:35:12Z</dcterms:created>
  <dcterms:modified xsi:type="dcterms:W3CDTF">2020-02-18T14:58:15Z</dcterms:modified>
</cp:coreProperties>
</file>